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1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B671EB-15FF-9DEC-35F1-28CAACF12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4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99605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5400" dirty="0">
                <a:latin typeface="Ecriture A Orne" panose="02010301010101010101" pitchFamily="50" charset="0"/>
              </a:rPr>
              <a:t>P, R et F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Paolo – Reda – Farid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Fleur revient en France après son voyage en Finlande.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455230D-33AB-EDBE-3DD1-934667071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02F5AA5-93E0-6B18-9BDE-C693289E1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2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BD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67B75A-00B4-4353-A5E4-8DF1D250F165}"/>
              </a:ext>
            </a:extLst>
          </p:cNvPr>
          <p:cNvSpPr/>
          <p:nvPr/>
        </p:nvSpPr>
        <p:spPr>
          <a:xfrm>
            <a:off x="5866725" y="1003412"/>
            <a:ext cx="3568588" cy="5008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3CEC2D-CB33-4A3C-B0EB-80C6AE140AC0}"/>
              </a:ext>
            </a:extLst>
          </p:cNvPr>
          <p:cNvSpPr/>
          <p:nvPr/>
        </p:nvSpPr>
        <p:spPr>
          <a:xfrm>
            <a:off x="6019125" y="1155812"/>
            <a:ext cx="1449823" cy="14821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273332-1CE6-4DBB-8089-89B158882F90}"/>
              </a:ext>
            </a:extLst>
          </p:cNvPr>
          <p:cNvSpPr/>
          <p:nvPr/>
        </p:nvSpPr>
        <p:spPr>
          <a:xfrm>
            <a:off x="7591105" y="1155812"/>
            <a:ext cx="1749801" cy="14821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9952D93-B913-4404-B181-8325E18D52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736" y="1622952"/>
            <a:ext cx="2646114" cy="2451790"/>
          </a:xfrm>
          <a:prstGeom prst="rect">
            <a:avLst/>
          </a:prstGeom>
        </p:spPr>
      </p:pic>
      <p:sp>
        <p:nvSpPr>
          <p:cNvPr id="12" name="Bulle narrative : ronde 11">
            <a:extLst>
              <a:ext uri="{FF2B5EF4-FFF2-40B4-BE49-F238E27FC236}">
                <a16:creationId xmlns:a16="http://schemas.microsoft.com/office/drawing/2014/main" id="{BDD40347-3A2B-4FF3-B2C5-ED9B84DC2964}"/>
              </a:ext>
            </a:extLst>
          </p:cNvPr>
          <p:cNvSpPr/>
          <p:nvPr/>
        </p:nvSpPr>
        <p:spPr>
          <a:xfrm>
            <a:off x="6621879" y="1310463"/>
            <a:ext cx="724912" cy="53906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ulle narrative : ronde 16">
            <a:extLst>
              <a:ext uri="{FF2B5EF4-FFF2-40B4-BE49-F238E27FC236}">
                <a16:creationId xmlns:a16="http://schemas.microsoft.com/office/drawing/2014/main" id="{F26945F8-93B7-4CD6-8C8F-BA1353EE5EFC}"/>
              </a:ext>
            </a:extLst>
          </p:cNvPr>
          <p:cNvSpPr/>
          <p:nvPr/>
        </p:nvSpPr>
        <p:spPr>
          <a:xfrm>
            <a:off x="8420824" y="1250541"/>
            <a:ext cx="724912" cy="53906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4575428-5693-4D5F-BDD0-04FED9AC4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424" y="1830535"/>
            <a:ext cx="5095340" cy="36244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DD6A6C5-AAE4-904B-011C-8CEF001E4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82</Words>
  <Application>Microsoft Office PowerPoint</Application>
  <PresentationFormat>Grand écran</PresentationFormat>
  <Paragraphs>21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Projet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2022-08-06T20:34:42Z</dcterms:modified>
</cp:coreProperties>
</file>